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9AD7A-A746-4199-9656-6BDD53E0229D}" type="datetimeFigureOut">
              <a:rPr lang="de-DE" smtClean="0"/>
              <a:t>28.11.2012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32131-1A7B-413C-9F09-6F8DC5BE1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955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9AD7A-A746-4199-9656-6BDD53E0229D}" type="datetimeFigureOut">
              <a:rPr lang="de-DE" smtClean="0"/>
              <a:t>28.11.2012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2131-1A7B-413C-9F09-6F8DC5BE1D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68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>
              <a:spcBef>
                <a:spcPts val="3600"/>
              </a:spcBef>
              <a:spcAft>
                <a:spcPts val="1800"/>
              </a:spcAft>
              <a:defRPr/>
            </a:pPr>
            <a:r>
              <a:rPr lang="de-DE" sz="3200" smtClean="0">
                <a:solidFill>
                  <a:schemeClr val="tx1">
                    <a:lumMod val="75000"/>
                  </a:schemeClr>
                </a:solidFill>
                <a:cs typeface="Arial" pitchFamily="34" charset="0"/>
              </a:rPr>
              <a:t>The Composites Industry…</a:t>
            </a:r>
            <a:r>
              <a:rPr lang="de-DE" sz="3200" smtClean="0">
                <a:solidFill>
                  <a:schemeClr val="tx1">
                    <a:lumMod val="65000"/>
                  </a:schemeClr>
                </a:solidFill>
                <a:cs typeface="Arial" pitchFamily="34" charset="0"/>
              </a:rPr>
              <a:t/>
            </a:r>
            <a:br>
              <a:rPr lang="de-DE" sz="3200" smtClean="0">
                <a:solidFill>
                  <a:schemeClr val="tx1">
                    <a:lumMod val="65000"/>
                  </a:schemeClr>
                </a:solidFill>
                <a:cs typeface="Arial" pitchFamily="34" charset="0"/>
              </a:rPr>
            </a:br>
            <a:endParaRPr lang="de-DE" sz="2400" dirty="0" smtClean="0">
              <a:cs typeface="Arial" pitchFamily="34" charset="0"/>
            </a:endParaRPr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mtClean="0"/>
              <a:t>A Greener World with Composites</a:t>
            </a:r>
            <a:endParaRPr lang="de-DE" sz="24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1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mtClean="0"/>
              <a:t>Some Composites Basics …</a:t>
            </a:r>
            <a:endParaRPr lang="de-DE" sz="2400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65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mtClean="0"/>
              <a:t>Benefits of Composites are Many</a:t>
            </a:r>
            <a:endParaRPr 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55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mtClean="0"/>
              <a:t>„Sustainability“ means for us ..</a:t>
            </a:r>
            <a:endParaRPr lang="de-DE" sz="240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2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z="2400" smtClean="0"/>
              <a:t>Composites – Great in </a:t>
            </a:r>
            <a:r>
              <a:rPr lang="en-US" sz="2400" smtClean="0"/>
              <a:t>Sustainability</a:t>
            </a:r>
            <a:endParaRPr lang="en-US" sz="2400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z="2400" smtClean="0"/>
              <a:t>Composites – Great in Sustainability</a:t>
            </a:r>
            <a:endParaRPr lang="de-DE" sz="2400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7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z="2400" smtClean="0"/>
              <a:t>Composites are Fully Recyclable</a:t>
            </a:r>
            <a:endParaRPr lang="de-DE" sz="2400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77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eaLnBrk="1" hangingPunct="1"/>
            <a:r>
              <a:rPr lang="de-DE" sz="2400" smtClean="0"/>
              <a:t>Composites Now and In The Future</a:t>
            </a:r>
            <a:endParaRPr lang="de-DE" sz="2400" dirty="0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056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The Composites Industry… </vt:lpstr>
      <vt:lpstr>A Greener World with Composites</vt:lpstr>
      <vt:lpstr>Some Composites Basics …</vt:lpstr>
      <vt:lpstr>Benefits of Composites are Many</vt:lpstr>
      <vt:lpstr>„Sustainability“ means for us ..</vt:lpstr>
      <vt:lpstr>Composites – Great in Sustainability</vt:lpstr>
      <vt:lpstr>Composites – Great in Sustainability</vt:lpstr>
      <vt:lpstr>Composites are Fully Recyclable</vt:lpstr>
      <vt:lpstr>Composites Now and In The Future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Composites Industry… </dc:title>
  <dc:creator>VolkerMathes</dc:creator>
  <cp:lastModifiedBy>VolkerMathes</cp:lastModifiedBy>
  <cp:revision>1</cp:revision>
  <dcterms:created xsi:type="dcterms:W3CDTF">2012-11-28T13:42:24Z</dcterms:created>
  <dcterms:modified xsi:type="dcterms:W3CDTF">2012-11-28T13:42:24Z</dcterms:modified>
</cp:coreProperties>
</file>